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25"/>
  </p:notesMasterIdLst>
  <p:sldIdLst>
    <p:sldId id="256" r:id="rId2"/>
    <p:sldId id="260" r:id="rId3"/>
    <p:sldId id="261" r:id="rId4"/>
    <p:sldId id="263" r:id="rId5"/>
    <p:sldId id="259" r:id="rId6"/>
    <p:sldId id="264" r:id="rId7"/>
    <p:sldId id="270" r:id="rId8"/>
    <p:sldId id="266" r:id="rId9"/>
    <p:sldId id="267" r:id="rId10"/>
    <p:sldId id="271" r:id="rId11"/>
    <p:sldId id="279" r:id="rId12"/>
    <p:sldId id="272" r:id="rId13"/>
    <p:sldId id="281" r:id="rId14"/>
    <p:sldId id="273" r:id="rId15"/>
    <p:sldId id="274" r:id="rId16"/>
    <p:sldId id="275" r:id="rId17"/>
    <p:sldId id="280" r:id="rId18"/>
    <p:sldId id="276" r:id="rId19"/>
    <p:sldId id="277" r:id="rId20"/>
    <p:sldId id="278" r:id="rId21"/>
    <p:sldId id="283" r:id="rId22"/>
    <p:sldId id="282" r:id="rId23"/>
    <p:sldId id="25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8" autoAdjust="0"/>
    <p:restoredTop sz="76861" autoAdjust="0"/>
  </p:normalViewPr>
  <p:slideViewPr>
    <p:cSldViewPr snapToGrid="0">
      <p:cViewPr>
        <p:scale>
          <a:sx n="75" d="100"/>
          <a:sy n="75" d="100"/>
        </p:scale>
        <p:origin x="-789" y="-4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8082AA-EFA2-4CF6-A01A-DA140E104A24}" type="datetimeFigureOut">
              <a:rPr lang="bg-BG" smtClean="0"/>
              <a:t>8.6.2018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44A6F-6FE8-4097-8279-AFFA39B535D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21655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bg-BG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44A6F-6FE8-4097-8279-AFFA39B535DA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06901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 is a different TCP protocol from HTTP.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Both protocols are located at layer 7 in the OSI model and, as such, depend on TCP at layer 4.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RFC 6455 states that WebSocket "is designed to work over HTTP ports 80 and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making it compatible with the HTTP protocol.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WebSocket handshake uses the </a:t>
            </a:r>
            <a:r>
              <a:rPr lang="bg-BG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 Upgrade header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change from the HTTP protocol to the WebSocket protocol.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44A6F-6FE8-4097-8279-AFFA39B535DA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40853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TCP bullshit - https://developer.mozilla.org/en-US/docs/Web/API/WebSockets_API/Writing_WebSocket_server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44A6F-6FE8-4097-8279-AFFA39B535DA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49776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Games</a:t>
            </a:r>
          </a:p>
          <a:p>
            <a:r>
              <a:rPr lang="en-US" dirty="0" smtClean="0"/>
              <a:t>High performance Real</a:t>
            </a:r>
            <a:r>
              <a:rPr lang="en-US" baseline="0" dirty="0" smtClean="0"/>
              <a:t> time communication</a:t>
            </a:r>
          </a:p>
          <a:p>
            <a:r>
              <a:rPr lang="en-US" baseline="0" dirty="0" smtClean="0"/>
              <a:t>Push notifications</a:t>
            </a:r>
          </a:p>
          <a:p>
            <a:r>
              <a:rPr lang="en-US" baseline="0" dirty="0" smtClean="0"/>
              <a:t>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44A6F-6FE8-4097-8279-AFFA39B535DA}" type="slidenum">
              <a:rPr lang="bg-BG" smtClean="0"/>
              <a:t>11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17208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bg-BG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44A6F-6FE8-4097-8279-AFFA39B535DA}" type="slidenum">
              <a:rPr lang="bg-BG" smtClean="0"/>
              <a:t>21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06901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44A6F-6FE8-4097-8279-AFFA39B535DA}" type="slidenum">
              <a:rPr lang="bg-BG" smtClean="0"/>
              <a:t>23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76327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59555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10812983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4063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10827050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767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 dirty="0"/>
          </a:p>
        </p:txBody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9999689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CC6EE3B-00B4-4EE6-9996-4F542D812009}"/>
              </a:ext>
            </a:extLst>
          </p:cNvPr>
          <p:cNvSpPr txBox="1"/>
          <p:nvPr/>
        </p:nvSpPr>
        <p:spPr>
          <a:xfrm>
            <a:off x="11001730" y="313661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6250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9062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336028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36028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32952" y="2336873"/>
            <a:ext cx="3526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32953" y="3020791"/>
            <a:ext cx="3526094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162096" y="2334611"/>
            <a:ext cx="336028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162096" y="3018529"/>
            <a:ext cx="3360281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7748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22" y="4095952"/>
            <a:ext cx="345558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233" y="2363963"/>
            <a:ext cx="3455584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22" y="4880203"/>
            <a:ext cx="345558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62691" y="4090909"/>
            <a:ext cx="345558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62929" y="2353876"/>
            <a:ext cx="3455584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62454" y="4880203"/>
            <a:ext cx="345558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240625" y="4095952"/>
            <a:ext cx="328747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240625" y="2353876"/>
            <a:ext cx="328713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243733" y="4880203"/>
            <a:ext cx="3287479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5109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1" y="2336873"/>
            <a:ext cx="10831358" cy="359931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5820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014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46783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7345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5129637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7409" y="2336873"/>
            <a:ext cx="4984271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40775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19" y="2226202"/>
            <a:ext cx="5228110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1" y="3030008"/>
            <a:ext cx="522810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4199" y="2226202"/>
            <a:ext cx="522810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04199" y="3030007"/>
            <a:ext cx="522810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911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432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41195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5212" y="2336872"/>
            <a:ext cx="624646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1" y="2336872"/>
            <a:ext cx="4201167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5413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79280" y="2336876"/>
            <a:ext cx="6232397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4130828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767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20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1077078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85427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a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mmunications_protoco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en.wikipedia.org/wiki/Transmission_Control_Protocol" TargetMode="External"/><Relationship Id="rId4" Type="http://schemas.openxmlformats.org/officeDocument/2006/relationships/hyperlink" Target="https://en.wikipedia.org/wiki/Full-duplex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EFE42C-DDBA-47F8-A5C0-AE6332AAF2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 err="1" smtClean="0"/>
              <a:t>SignalR</a:t>
            </a:r>
            <a:endParaRPr lang="bg-BG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BBE39F8-E7BA-45D0-9E5A-8E731F086A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you need to know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347985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SMART!</a:t>
            </a:r>
            <a:endParaRPr lang="bg-BG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Protocols cascading</a:t>
            </a:r>
          </a:p>
          <a:p>
            <a:pPr lvl="1"/>
            <a:r>
              <a:rPr lang="en-US" dirty="0" err="1" smtClean="0"/>
              <a:t>WebSockets</a:t>
            </a:r>
            <a:endParaRPr lang="en-US" dirty="0" smtClean="0"/>
          </a:p>
          <a:p>
            <a:pPr lvl="1"/>
            <a:r>
              <a:rPr lang="en-US" dirty="0" err="1" smtClean="0"/>
              <a:t>ServerSentEvents</a:t>
            </a:r>
            <a:endParaRPr lang="en-US" dirty="0" smtClean="0"/>
          </a:p>
          <a:p>
            <a:pPr lvl="1"/>
            <a:r>
              <a:rPr lang="en-US" dirty="0" err="1" smtClean="0"/>
              <a:t>ForeverFrame</a:t>
            </a:r>
            <a:r>
              <a:rPr lang="en-US" dirty="0" smtClean="0"/>
              <a:t> (IE only)</a:t>
            </a:r>
          </a:p>
          <a:p>
            <a:pPr lvl="1"/>
            <a:r>
              <a:rPr lang="en-US" dirty="0" err="1" smtClean="0"/>
              <a:t>LongPolling</a:t>
            </a:r>
            <a:endParaRPr lang="en-US" dirty="0" smtClean="0"/>
          </a:p>
          <a:p>
            <a:r>
              <a:rPr lang="en-US" dirty="0" smtClean="0"/>
              <a:t>Reconnects… Sometimes, but we can handle that </a:t>
            </a:r>
            <a:r>
              <a:rPr lang="en-US" dirty="0" smtClean="0">
                <a:sym typeface="Wingdings" pitchFamily="2" charset="2"/>
              </a:rPr>
              <a:t></a:t>
            </a:r>
          </a:p>
        </p:txBody>
      </p:sp>
    </p:spTree>
    <p:extLst>
      <p:ext uri="{BB962C8B-B14F-4D97-AF65-F5344CB8AC3E}">
        <p14:creationId xmlns:p14="http://schemas.microsoft.com/office/powerpoint/2010/main" val="2382714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206" y="2373083"/>
            <a:ext cx="10827050" cy="1088573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/>
              <a:t>APPLICATIONS?</a:t>
            </a:r>
            <a:endParaRPr lang="bg-BG" sz="6600" dirty="0"/>
          </a:p>
        </p:txBody>
      </p:sp>
    </p:spTree>
    <p:extLst>
      <p:ext uri="{BB962C8B-B14F-4D97-AF65-F5344CB8AC3E}">
        <p14:creationId xmlns:p14="http://schemas.microsoft.com/office/powerpoint/2010/main" val="126760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8285" y="2632828"/>
            <a:ext cx="2224238" cy="1080938"/>
          </a:xfrm>
        </p:spPr>
        <p:txBody>
          <a:bodyPr>
            <a:normAutofit/>
          </a:bodyPr>
          <a:lstStyle/>
          <a:p>
            <a:pPr algn="r"/>
            <a:r>
              <a:rPr lang="en-US" sz="5400" dirty="0" smtClean="0"/>
              <a:t>DEMO</a:t>
            </a:r>
            <a:endParaRPr lang="bg-BG" sz="5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017" y="1214437"/>
            <a:ext cx="5009810" cy="4123117"/>
          </a:xfrm>
        </p:spPr>
      </p:pic>
    </p:spTree>
    <p:extLst>
      <p:ext uri="{BB962C8B-B14F-4D97-AF65-F5344CB8AC3E}">
        <p14:creationId xmlns:p14="http://schemas.microsoft.com/office/powerpoint/2010/main" val="1143515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1482" y="200476"/>
            <a:ext cx="5036004" cy="4670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5771" y="5188857"/>
            <a:ext cx="116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http://devbgsignalrdemo.azurewebsites.net/SampleChat.html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267459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7692" y="4454371"/>
            <a:ext cx="9613861" cy="1080938"/>
          </a:xfrm>
        </p:spPr>
        <p:txBody>
          <a:bodyPr/>
          <a:lstStyle/>
          <a:p>
            <a:pPr algn="ctr"/>
            <a:r>
              <a:rPr lang="bg-BG" dirty="0" smtClean="0"/>
              <a:t>ГРЕДА 1-ва: </a:t>
            </a:r>
            <a:r>
              <a:rPr lang="en-US" dirty="0" err="1"/>
              <a:t>c</a:t>
            </a:r>
            <a:r>
              <a:rPr lang="en-US" dirty="0" err="1" smtClean="0"/>
              <a:t>amelCasing</a:t>
            </a:r>
            <a:endParaRPr lang="bg-B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896" y="780823"/>
            <a:ext cx="3374571" cy="2530929"/>
          </a:xfrm>
        </p:spPr>
      </p:pic>
    </p:spTree>
    <p:extLst>
      <p:ext uri="{BB962C8B-B14F-4D97-AF65-F5344CB8AC3E}">
        <p14:creationId xmlns:p14="http://schemas.microsoft.com/office/powerpoint/2010/main" val="162698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680319" y="927173"/>
            <a:ext cx="5228110" cy="69313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Server Method</a:t>
            </a:r>
            <a:endParaRPr lang="bg-BG" sz="3600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738378" y="2064808"/>
            <a:ext cx="5228109" cy="290617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err="1" smtClean="0"/>
              <a:t>My</a:t>
            </a:r>
            <a:r>
              <a:rPr lang="en-US" sz="2000" b="1" dirty="0" err="1" smtClean="0"/>
              <a:t>ServerMethod</a:t>
            </a:r>
            <a:r>
              <a:rPr lang="en-US" sz="2000" dirty="0" smtClean="0"/>
              <a:t>(string parameter)</a:t>
            </a:r>
          </a:p>
          <a:p>
            <a:pPr marL="0" indent="0">
              <a:buNone/>
            </a:pPr>
            <a:r>
              <a:rPr lang="en-US" sz="2000" dirty="0" smtClean="0"/>
              <a:t>{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// blah </a:t>
            </a:r>
            <a:r>
              <a:rPr lang="en-US" sz="2000" dirty="0" err="1" smtClean="0"/>
              <a:t>blah</a:t>
            </a:r>
            <a:r>
              <a:rPr lang="en-US" sz="2000" dirty="0" smtClean="0"/>
              <a:t>…</a:t>
            </a:r>
          </a:p>
          <a:p>
            <a:pPr marL="0" indent="0">
              <a:buNone/>
            </a:pPr>
            <a:r>
              <a:rPr lang="en-US" sz="2000" dirty="0" smtClean="0"/>
              <a:t>}</a:t>
            </a:r>
            <a:endParaRPr lang="bg-BG" sz="20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6282427" y="934431"/>
            <a:ext cx="5228108" cy="692076"/>
          </a:xfrm>
        </p:spPr>
        <p:txBody>
          <a:bodyPr>
            <a:normAutofit/>
          </a:bodyPr>
          <a:lstStyle/>
          <a:p>
            <a:r>
              <a:rPr lang="en-US" sz="3600" dirty="0" smtClean="0"/>
              <a:t>JavaScript call</a:t>
            </a:r>
            <a:endParaRPr lang="bg-BG" sz="3600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6311456" y="2209950"/>
            <a:ext cx="5228109" cy="2906179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sz="2000" dirty="0" err="1" smtClean="0"/>
              <a:t>connection.</a:t>
            </a:r>
            <a:r>
              <a:rPr lang="en-US" sz="2000" b="1" dirty="0" err="1" smtClean="0"/>
              <a:t>myServerMethod</a:t>
            </a:r>
            <a:r>
              <a:rPr lang="en-US" sz="2000" dirty="0" smtClean="0"/>
              <a:t>(blah);</a:t>
            </a:r>
            <a:endParaRPr lang="bg-BG" sz="2000" dirty="0"/>
          </a:p>
        </p:txBody>
      </p:sp>
    </p:spTree>
    <p:extLst>
      <p:ext uri="{BB962C8B-B14F-4D97-AF65-F5344CB8AC3E}">
        <p14:creationId xmlns:p14="http://schemas.microsoft.com/office/powerpoint/2010/main" val="102724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7692" y="4454371"/>
            <a:ext cx="9613861" cy="1080938"/>
          </a:xfrm>
        </p:spPr>
        <p:txBody>
          <a:bodyPr/>
          <a:lstStyle/>
          <a:p>
            <a:pPr algn="ctr"/>
            <a:r>
              <a:rPr lang="bg-BG" dirty="0" smtClean="0"/>
              <a:t>ГРЕДА </a:t>
            </a:r>
            <a:r>
              <a:rPr lang="en-US" dirty="0" smtClean="0"/>
              <a:t>2</a:t>
            </a:r>
            <a:r>
              <a:rPr lang="bg-BG" dirty="0" smtClean="0"/>
              <a:t>-</a:t>
            </a:r>
            <a:r>
              <a:rPr lang="bg-BG" dirty="0"/>
              <a:t>р</a:t>
            </a:r>
            <a:r>
              <a:rPr lang="bg-BG" dirty="0" smtClean="0"/>
              <a:t>а: </a:t>
            </a:r>
            <a:r>
              <a:rPr lang="en-US" dirty="0" smtClean="0"/>
              <a:t>Connection lost</a:t>
            </a:r>
            <a:endParaRPr lang="bg-BG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200" y="708420"/>
            <a:ext cx="4294057" cy="3377991"/>
          </a:xfrm>
        </p:spPr>
      </p:pic>
    </p:spTree>
    <p:extLst>
      <p:ext uri="{BB962C8B-B14F-4D97-AF65-F5344CB8AC3E}">
        <p14:creationId xmlns:p14="http://schemas.microsoft.com/office/powerpoint/2010/main" val="89216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224608" y="4718873"/>
            <a:ext cx="9613859" cy="1130384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/>
              <a:t>FIXED!</a:t>
            </a:r>
            <a:endParaRPr lang="bg-BG" sz="72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019" y="322371"/>
            <a:ext cx="6012039" cy="399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99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7692" y="4454371"/>
            <a:ext cx="9613861" cy="1080938"/>
          </a:xfrm>
        </p:spPr>
        <p:txBody>
          <a:bodyPr/>
          <a:lstStyle/>
          <a:p>
            <a:pPr algn="ctr"/>
            <a:r>
              <a:rPr lang="bg-BG" dirty="0" smtClean="0"/>
              <a:t>ГРЕДА </a:t>
            </a:r>
            <a:r>
              <a:rPr lang="en-US" dirty="0" smtClean="0"/>
              <a:t>3</a:t>
            </a:r>
            <a:r>
              <a:rPr lang="bg-BG" dirty="0" smtClean="0"/>
              <a:t>-</a:t>
            </a:r>
            <a:r>
              <a:rPr lang="bg-BG" dirty="0"/>
              <a:t>т</a:t>
            </a:r>
            <a:r>
              <a:rPr lang="bg-BG" dirty="0" smtClean="0"/>
              <a:t>а: </a:t>
            </a:r>
            <a:r>
              <a:rPr lang="en-US" dirty="0" err="1" smtClean="0"/>
              <a:t>WebSockets</a:t>
            </a:r>
            <a:r>
              <a:rPr lang="en-US" dirty="0" smtClean="0"/>
              <a:t> not enabled</a:t>
            </a:r>
            <a:endParaRPr lang="bg-B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957" y="650079"/>
            <a:ext cx="5441043" cy="3766877"/>
          </a:xfrm>
        </p:spPr>
      </p:pic>
    </p:spTree>
    <p:extLst>
      <p:ext uri="{BB962C8B-B14F-4D97-AF65-F5344CB8AC3E}">
        <p14:creationId xmlns:p14="http://schemas.microsoft.com/office/powerpoint/2010/main" val="271830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7692" y="4454371"/>
            <a:ext cx="9613861" cy="1080938"/>
          </a:xfrm>
        </p:spPr>
        <p:txBody>
          <a:bodyPr/>
          <a:lstStyle/>
          <a:p>
            <a:pPr algn="ctr"/>
            <a:r>
              <a:rPr lang="bg-BG" dirty="0" smtClean="0"/>
              <a:t>ГРЕДА 4-та: </a:t>
            </a:r>
            <a:r>
              <a:rPr lang="en-US" dirty="0" smtClean="0"/>
              <a:t>Connections limit</a:t>
            </a:r>
            <a:endParaRPr lang="bg-B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514" y="619194"/>
            <a:ext cx="4354400" cy="3265800"/>
          </a:xfrm>
        </p:spPr>
      </p:pic>
    </p:spTree>
    <p:extLst>
      <p:ext uri="{BB962C8B-B14F-4D97-AF65-F5344CB8AC3E}">
        <p14:creationId xmlns:p14="http://schemas.microsoft.com/office/powerpoint/2010/main" val="326056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WE’LL TALK ABOUT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5415679" cy="3599316"/>
          </a:xfrm>
        </p:spPr>
        <p:txBody>
          <a:bodyPr>
            <a:normAutofit/>
          </a:bodyPr>
          <a:lstStyle/>
          <a:p>
            <a:r>
              <a:rPr lang="en-US" dirty="0" smtClean="0"/>
              <a:t>What’s a </a:t>
            </a:r>
            <a:r>
              <a:rPr lang="en-US" i="1" dirty="0" smtClean="0"/>
              <a:t>(Web)</a:t>
            </a:r>
            <a:r>
              <a:rPr lang="en-US" dirty="0" smtClean="0"/>
              <a:t>Socket</a:t>
            </a:r>
          </a:p>
          <a:p>
            <a:r>
              <a:rPr lang="en-US" dirty="0" smtClean="0"/>
              <a:t>What exactly is </a:t>
            </a:r>
            <a:r>
              <a:rPr lang="en-US" dirty="0" err="1" smtClean="0"/>
              <a:t>SignalR</a:t>
            </a:r>
            <a:endParaRPr lang="en-US" dirty="0" smtClean="0"/>
          </a:p>
          <a:p>
            <a:r>
              <a:rPr lang="en-US" dirty="0" smtClean="0"/>
              <a:t>Where can it be used</a:t>
            </a:r>
          </a:p>
          <a:p>
            <a:r>
              <a:rPr lang="en-US" dirty="0" smtClean="0"/>
              <a:t>What to use it for</a:t>
            </a:r>
          </a:p>
          <a:p>
            <a:r>
              <a:rPr lang="en-US" dirty="0" smtClean="0"/>
              <a:t>How to use it</a:t>
            </a:r>
          </a:p>
          <a:p>
            <a:r>
              <a:rPr lang="en-US" dirty="0" smtClean="0"/>
              <a:t>Roadblocks you </a:t>
            </a:r>
            <a:r>
              <a:rPr lang="en-US" b="1" u="sng" dirty="0" smtClean="0"/>
              <a:t>will</a:t>
            </a:r>
            <a:r>
              <a:rPr lang="en-US" dirty="0" smtClean="0"/>
              <a:t> encounter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720" y="2834322"/>
            <a:ext cx="2361794" cy="236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6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0571" y="798286"/>
            <a:ext cx="11400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/>
              <a:t>More than 10 connections?</a:t>
            </a:r>
            <a:endParaRPr lang="bg-BG" sz="5400" dirty="0"/>
          </a:p>
        </p:txBody>
      </p:sp>
      <p:sp>
        <p:nvSpPr>
          <p:cNvPr id="5" name="TextBox 4"/>
          <p:cNvSpPr txBox="1"/>
          <p:nvPr/>
        </p:nvSpPr>
        <p:spPr>
          <a:xfrm>
            <a:off x="2546470" y="3040743"/>
            <a:ext cx="651492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 smtClean="0"/>
              <a:t>Upgrade to </a:t>
            </a:r>
          </a:p>
          <a:p>
            <a:pPr algn="ctr"/>
            <a:r>
              <a:rPr lang="en-US" sz="6600" b="1" dirty="0"/>
              <a:t>W</a:t>
            </a:r>
            <a:r>
              <a:rPr lang="en-US" sz="6600" b="1" dirty="0" smtClean="0"/>
              <a:t>indows </a:t>
            </a:r>
            <a:r>
              <a:rPr lang="en-US" sz="6600" b="1" dirty="0"/>
              <a:t>S</a:t>
            </a:r>
            <a:r>
              <a:rPr lang="en-US" sz="6600" b="1" dirty="0" smtClean="0"/>
              <a:t>erver</a:t>
            </a:r>
            <a:endParaRPr lang="bg-BG" sz="6600" b="1" dirty="0"/>
          </a:p>
        </p:txBody>
      </p:sp>
    </p:spTree>
    <p:extLst>
      <p:ext uri="{BB962C8B-B14F-4D97-AF65-F5344CB8AC3E}">
        <p14:creationId xmlns:p14="http://schemas.microsoft.com/office/powerpoint/2010/main" val="297130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WE LEARNED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5415679" cy="3599316"/>
          </a:xfrm>
        </p:spPr>
        <p:txBody>
          <a:bodyPr>
            <a:normAutofit/>
          </a:bodyPr>
          <a:lstStyle/>
          <a:p>
            <a:r>
              <a:rPr lang="en-US" dirty="0" smtClean="0"/>
              <a:t>What’s a </a:t>
            </a:r>
            <a:r>
              <a:rPr lang="en-US" dirty="0" err="1" smtClean="0"/>
              <a:t>WebSocket</a:t>
            </a:r>
            <a:r>
              <a:rPr lang="en-US" dirty="0" smtClean="0"/>
              <a:t> </a:t>
            </a:r>
          </a:p>
          <a:p>
            <a:r>
              <a:rPr lang="en-US" dirty="0" smtClean="0"/>
              <a:t>What </a:t>
            </a:r>
            <a:r>
              <a:rPr lang="en-US" dirty="0" err="1" smtClean="0"/>
              <a:t>SignalR</a:t>
            </a:r>
            <a:r>
              <a:rPr lang="en-US" dirty="0" smtClean="0"/>
              <a:t> is</a:t>
            </a:r>
          </a:p>
          <a:p>
            <a:r>
              <a:rPr lang="en-US" dirty="0" smtClean="0"/>
              <a:t>Supported platforms</a:t>
            </a:r>
          </a:p>
          <a:p>
            <a:r>
              <a:rPr lang="en-US" dirty="0" smtClean="0"/>
              <a:t>Applications</a:t>
            </a:r>
          </a:p>
          <a:p>
            <a:r>
              <a:rPr lang="en-US" dirty="0" smtClean="0"/>
              <a:t>How to start using it</a:t>
            </a:r>
          </a:p>
          <a:p>
            <a:r>
              <a:rPr lang="en-US" dirty="0" smtClean="0"/>
              <a:t>How to handle the most common roadblocks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720" y="2834322"/>
            <a:ext cx="2361794" cy="236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81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092" y="181430"/>
            <a:ext cx="7580593" cy="45887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75881" y="4794161"/>
            <a:ext cx="464101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/>
              <a:t>Questions</a:t>
            </a:r>
            <a:endParaRPr lang="bg-BG" sz="8000" dirty="0"/>
          </a:p>
        </p:txBody>
      </p:sp>
    </p:spTree>
    <p:extLst>
      <p:ext uri="{BB962C8B-B14F-4D97-AF65-F5344CB8AC3E}">
        <p14:creationId xmlns:p14="http://schemas.microsoft.com/office/powerpoint/2010/main" val="127443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you!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0321" y="3651848"/>
            <a:ext cx="66639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LinkedIn:	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linkedin.com/in/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nikolayvasilev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	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github.com/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NikolayVasilev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SignalR_DevBG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Others:   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facebook.com/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n.vasilev.fmi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25583" y="4334894"/>
            <a:ext cx="4506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Следващо събитие</a:t>
            </a:r>
            <a:r>
              <a:rPr lang="en-US" sz="28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endParaRPr 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0321" y="5033055"/>
            <a:ext cx="9613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Using </a:t>
            </a:r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MongoDB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with ASP.NET MVC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64972" y="2064346"/>
            <a:ext cx="46418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/>
              <a:t>Nikolay</a:t>
            </a:r>
            <a:r>
              <a:rPr lang="en-US" sz="4000" dirty="0" smtClean="0"/>
              <a:t> </a:t>
            </a:r>
            <a:r>
              <a:rPr lang="en-US" sz="4000" dirty="0" err="1" smtClean="0"/>
              <a:t>Vasilev</a:t>
            </a:r>
            <a:endParaRPr lang="en-US" sz="4000" dirty="0" smtClean="0"/>
          </a:p>
          <a:p>
            <a:r>
              <a:rPr lang="en-US" sz="2000" i="1" dirty="0" smtClean="0"/>
              <a:t>Co-Founder, </a:t>
            </a:r>
            <a:r>
              <a:rPr lang="en-US" sz="2000" i="1" dirty="0" err="1" smtClean="0"/>
              <a:t>SourceWeave</a:t>
            </a:r>
            <a:endParaRPr lang="bg-BG" sz="2000" i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869" y="2064346"/>
            <a:ext cx="1278136" cy="101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99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/>
              <a:t>WHATS A SOCKET?</a:t>
            </a:r>
            <a:endParaRPr lang="bg-BG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4464" y="2184399"/>
            <a:ext cx="5398294" cy="3598863"/>
          </a:xfrm>
        </p:spPr>
      </p:pic>
    </p:spTree>
    <p:extLst>
      <p:ext uri="{BB962C8B-B14F-4D97-AF65-F5344CB8AC3E}">
        <p14:creationId xmlns:p14="http://schemas.microsoft.com/office/powerpoint/2010/main" val="298765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263" y="1907114"/>
            <a:ext cx="9613861" cy="3383343"/>
          </a:xfrm>
        </p:spPr>
        <p:txBody>
          <a:bodyPr>
            <a:normAutofit/>
          </a:bodyPr>
          <a:lstStyle/>
          <a:p>
            <a:r>
              <a:rPr lang="en-US" sz="4800" dirty="0"/>
              <a:t>A </a:t>
            </a:r>
            <a:r>
              <a:rPr lang="en-US" sz="4800" b="1" dirty="0"/>
              <a:t>network socket</a:t>
            </a:r>
            <a:r>
              <a:rPr lang="en-US" sz="4800" dirty="0"/>
              <a:t> is an internal endpoint for sending or receiving data within a </a:t>
            </a:r>
            <a:r>
              <a:rPr lang="en-US" sz="4800" dirty="0">
                <a:hlinkClick r:id="rId2" action="ppaction://hlinkfile"/>
              </a:rPr>
              <a:t>node</a:t>
            </a:r>
            <a:r>
              <a:rPr lang="en-US" sz="4800" dirty="0"/>
              <a:t> on a </a:t>
            </a:r>
            <a:r>
              <a:rPr lang="en-US" sz="4800" dirty="0">
                <a:hlinkClick r:id="rId2" action="ppaction://hlinkfile"/>
              </a:rPr>
              <a:t>computer network</a:t>
            </a:r>
            <a:r>
              <a:rPr lang="en-US" sz="4800" dirty="0"/>
              <a:t>.</a:t>
            </a:r>
            <a:r>
              <a:rPr lang="en-US" dirty="0"/>
              <a:t/>
            </a:r>
            <a:br>
              <a:rPr lang="en-US" dirty="0"/>
            </a:b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2888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1264" y="2376943"/>
            <a:ext cx="1067764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r>
              <a:rPr lang="en-US" sz="3600" b="1" dirty="0" err="1"/>
              <a:t>WebSocket</a:t>
            </a:r>
            <a:r>
              <a:rPr lang="en-US" sz="3600" dirty="0"/>
              <a:t> is a computer </a:t>
            </a:r>
            <a:r>
              <a:rPr lang="en-US" sz="3600" dirty="0">
                <a:hlinkClick r:id="rId3" tooltip="Communications protocol"/>
              </a:rPr>
              <a:t>communications protocol</a:t>
            </a:r>
            <a:r>
              <a:rPr lang="en-US" sz="3600" dirty="0"/>
              <a:t>, providing </a:t>
            </a:r>
            <a:r>
              <a:rPr lang="en-US" sz="3600" dirty="0" smtClean="0">
                <a:hlinkClick r:id="rId4" tooltip="Full-duplex"/>
              </a:rPr>
              <a:t>full-duplex</a:t>
            </a:r>
            <a:r>
              <a:rPr lang="en-US" sz="3600" dirty="0"/>
              <a:t> </a:t>
            </a:r>
            <a:r>
              <a:rPr lang="en-US" sz="3600" dirty="0" smtClean="0"/>
              <a:t> communication </a:t>
            </a:r>
            <a:r>
              <a:rPr lang="en-US" sz="3600" dirty="0"/>
              <a:t>channels over a single </a:t>
            </a:r>
            <a:r>
              <a:rPr lang="en-US" sz="3600" dirty="0">
                <a:hlinkClick r:id="rId5" tooltip="Transmission Control Protocol"/>
              </a:rPr>
              <a:t>TCP</a:t>
            </a:r>
            <a:r>
              <a:rPr lang="en-US" sz="3600" dirty="0"/>
              <a:t> connection.</a:t>
            </a:r>
            <a:endParaRPr lang="bg-BG" sz="3600" dirty="0"/>
          </a:p>
        </p:txBody>
      </p:sp>
    </p:spTree>
    <p:extLst>
      <p:ext uri="{BB962C8B-B14F-4D97-AF65-F5344CB8AC3E}">
        <p14:creationId xmlns:p14="http://schemas.microsoft.com/office/powerpoint/2010/main" val="38065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65085" y="600829"/>
            <a:ext cx="8051725" cy="1080938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So…</a:t>
            </a:r>
            <a:endParaRPr lang="bg-BG" sz="44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031" y="2169887"/>
            <a:ext cx="9230174" cy="2685142"/>
          </a:xfrm>
        </p:spPr>
      </p:pic>
    </p:spTree>
    <p:extLst>
      <p:ext uri="{BB962C8B-B14F-4D97-AF65-F5344CB8AC3E}">
        <p14:creationId xmlns:p14="http://schemas.microsoft.com/office/powerpoint/2010/main" val="182424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WHERE?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Server</a:t>
            </a:r>
            <a:endParaRPr lang="bg-BG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smtClean="0"/>
              <a:t>.NET 4.5+, </a:t>
            </a:r>
            <a:r>
              <a:rPr lang="en-US" dirty="0" smtClean="0"/>
              <a:t>Core2.1</a:t>
            </a:r>
          </a:p>
          <a:p>
            <a:r>
              <a:rPr lang="en-US" dirty="0" smtClean="0"/>
              <a:t>IIS 8</a:t>
            </a:r>
          </a:p>
          <a:p>
            <a:r>
              <a:rPr lang="en-US" dirty="0" smtClean="0"/>
              <a:t>IIS 7, 7.5 – no </a:t>
            </a:r>
            <a:r>
              <a:rPr lang="en-US" dirty="0" err="1" smtClean="0"/>
              <a:t>WebSockets</a:t>
            </a:r>
            <a:endParaRPr lang="en-US" dirty="0"/>
          </a:p>
          <a:p>
            <a:r>
              <a:rPr lang="en-US" dirty="0" smtClean="0"/>
              <a:t>Windows – 10, 8, 7</a:t>
            </a:r>
          </a:p>
          <a:p>
            <a:r>
              <a:rPr lang="en-US" dirty="0" smtClean="0"/>
              <a:t>Windows server – 2016, 2012, 2008r2</a:t>
            </a:r>
            <a:endParaRPr lang="bg-BG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Client</a:t>
            </a:r>
            <a:endParaRPr lang="bg-BG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Browsers</a:t>
            </a:r>
          </a:p>
          <a:p>
            <a:pPr lvl="1"/>
            <a:r>
              <a:rPr lang="en-US" dirty="0" smtClean="0"/>
              <a:t>Last 2 versions</a:t>
            </a:r>
          </a:p>
          <a:p>
            <a:r>
              <a:rPr lang="en-US" dirty="0" smtClean="0"/>
              <a:t>Desktop</a:t>
            </a:r>
          </a:p>
          <a:p>
            <a:r>
              <a:rPr lang="en-US" dirty="0" smtClean="0"/>
              <a:t>Windows Store and Mobile apps</a:t>
            </a:r>
          </a:p>
        </p:txBody>
      </p:sp>
    </p:spTree>
    <p:extLst>
      <p:ext uri="{BB962C8B-B14F-4D97-AF65-F5344CB8AC3E}">
        <p14:creationId xmlns:p14="http://schemas.microsoft.com/office/powerpoint/2010/main" val="125382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WHY?</a:t>
            </a:r>
            <a:endParaRPr lang="bg-BG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</a:t>
            </a:r>
            <a:endParaRPr lang="bg-BG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Create Hub implementation</a:t>
            </a:r>
          </a:p>
          <a:p>
            <a:r>
              <a:rPr lang="en-US" dirty="0" smtClean="0"/>
              <a:t>Connect to Hub</a:t>
            </a:r>
          </a:p>
          <a:p>
            <a:r>
              <a:rPr lang="en-US" dirty="0" smtClean="0"/>
              <a:t>DONE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Without</a:t>
            </a:r>
            <a:endParaRPr lang="bg-BG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Create a </a:t>
            </a:r>
            <a:r>
              <a:rPr lang="en-US" b="1" dirty="0" err="1" smtClean="0"/>
              <a:t>TCPListener</a:t>
            </a:r>
            <a:r>
              <a:rPr lang="en-US" dirty="0" smtClean="0"/>
              <a:t> and </a:t>
            </a:r>
            <a:r>
              <a:rPr lang="en-US" b="1" dirty="0" err="1" smtClean="0"/>
              <a:t>TCPClients</a:t>
            </a:r>
            <a:endParaRPr lang="en-US" b="1" dirty="0" smtClean="0"/>
          </a:p>
          <a:p>
            <a:r>
              <a:rPr lang="en-US" dirty="0" smtClean="0"/>
              <a:t>Initialize Network Streams</a:t>
            </a:r>
          </a:p>
          <a:p>
            <a:r>
              <a:rPr lang="en-US" dirty="0" smtClean="0"/>
              <a:t>Interpret Stream Data</a:t>
            </a:r>
          </a:p>
          <a:p>
            <a:r>
              <a:rPr lang="en-US" dirty="0" smtClean="0"/>
              <a:t>Override transport protocol</a:t>
            </a:r>
          </a:p>
          <a:p>
            <a:r>
              <a:rPr lang="en-US" dirty="0" smtClean="0"/>
              <a:t>… Hope this works long-term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8081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552" y="555912"/>
            <a:ext cx="5679196" cy="5317099"/>
          </a:xfrm>
        </p:spPr>
      </p:pic>
    </p:spTree>
    <p:extLst>
      <p:ext uri="{BB962C8B-B14F-4D97-AF65-F5344CB8AC3E}">
        <p14:creationId xmlns:p14="http://schemas.microsoft.com/office/powerpoint/2010/main" val="231864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resentation1" id="{ADBB2425-8FB1-4DE7-AAC1-042D674ABA99}" vid="{CE01ABC1-C393-421E-AE12-7866EE44F2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template_dotnet</Template>
  <TotalTime>2270</TotalTime>
  <Words>329</Words>
  <Application>Microsoft Office PowerPoint</Application>
  <PresentationFormat>Custom</PresentationFormat>
  <Paragraphs>105</Paragraphs>
  <Slides>23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Berlin</vt:lpstr>
      <vt:lpstr>Introduction to SignalR</vt:lpstr>
      <vt:lpstr>WHAT WE’LL TALK ABOUT</vt:lpstr>
      <vt:lpstr>WHATS A SOCKET?</vt:lpstr>
      <vt:lpstr>A network socket is an internal endpoint for sending or receiving data within a node on a computer network. </vt:lpstr>
      <vt:lpstr>PowerPoint Presentation</vt:lpstr>
      <vt:lpstr>So…</vt:lpstr>
      <vt:lpstr>WHERE?</vt:lpstr>
      <vt:lpstr>WHY?</vt:lpstr>
      <vt:lpstr>PowerPoint Presentation</vt:lpstr>
      <vt:lpstr>IT’S SMART!</vt:lpstr>
      <vt:lpstr>APPLICATIONS?</vt:lpstr>
      <vt:lpstr>DEMO</vt:lpstr>
      <vt:lpstr>PowerPoint Presentation</vt:lpstr>
      <vt:lpstr>ГРЕДА 1-ва: camelCasing</vt:lpstr>
      <vt:lpstr>PowerPoint Presentation</vt:lpstr>
      <vt:lpstr>ГРЕДА 2-ра: Connection lost</vt:lpstr>
      <vt:lpstr>FIXED!</vt:lpstr>
      <vt:lpstr>ГРЕДА 3-та: WebSockets not enabled</vt:lpstr>
      <vt:lpstr>ГРЕДА 4-та: Connections limit</vt:lpstr>
      <vt:lpstr>PowerPoint Presentation</vt:lpstr>
      <vt:lpstr>WHAT WE LEARNED</vt:lpstr>
      <vt:lpstr>PowerPoint Presentation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SignalR</dc:title>
  <dc:creator>Nikolay Vasilev</dc:creator>
  <cp:lastModifiedBy>Nikolay Vasilev</cp:lastModifiedBy>
  <cp:revision>49</cp:revision>
  <dcterms:created xsi:type="dcterms:W3CDTF">2018-06-05T06:52:17Z</dcterms:created>
  <dcterms:modified xsi:type="dcterms:W3CDTF">2018-06-08T12:28:29Z</dcterms:modified>
</cp:coreProperties>
</file>

<file path=docProps/thumbnail.jpeg>
</file>